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1" r:id="rId2"/>
    <p:sldId id="264" r:id="rId3"/>
    <p:sldId id="262" r:id="rId4"/>
    <p:sldId id="267" r:id="rId5"/>
    <p:sldId id="266" r:id="rId6"/>
    <p:sldId id="269" r:id="rId7"/>
    <p:sldId id="268" r:id="rId8"/>
    <p:sldId id="265" r:id="rId9"/>
    <p:sldId id="270" r:id="rId10"/>
  </p:sldIdLst>
  <p:sldSz cx="9144000" cy="6858000" type="screen4x3"/>
  <p:notesSz cx="7010400" cy="9296400"/>
  <p:photoAlbum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64" d="100"/>
          <a:sy n="64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45" cy="46574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0"/>
            <a:ext cx="3038145" cy="46574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C49DFA0C-02D1-4603-B5D6-1B9510D7621D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5" y="4474508"/>
            <a:ext cx="5607711" cy="3659842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58"/>
            <a:ext cx="3038145" cy="46574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58"/>
            <a:ext cx="3038145" cy="46574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0DC06478-42E1-43CA-A626-2C949DD5C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27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D4C7B-D97B-4275-BDCA-18E9B48494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CC52E-2C21-4AB0-83BC-11A5EE4D3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9151B-F464-47F7-9B74-D7113B49A3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E3914-475E-4AA5-AB57-A5A6265031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2C500-A65B-4119-AA6B-C919DE511C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A1D00-3E8B-4336-B004-CBEC09CC8D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23D44-23CA-415C-A5D9-A99C29F25A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72B8D-56EA-4323-A546-B83D9A4425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E6E8E-6FCA-4DF4-8816-0558C57BA2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71C78-BC42-4383-BA9A-37DFDAE9A7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7649E-DA37-4041-9FF9-BBB9B78CAE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A5A7A4C-D06E-4046-B07C-2B3748A9F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2133600"/>
            <a:ext cx="8458200" cy="1676400"/>
          </a:xfrm>
        </p:spPr>
        <p:txBody>
          <a:bodyPr/>
          <a:lstStyle/>
          <a:p>
            <a:pPr eaLnBrk="1" hangingPunct="1"/>
            <a:r>
              <a:rPr lang="en-US" sz="3200" dirty="0"/>
              <a:t>Upstate Federal Credit Union</a:t>
            </a:r>
            <a:br>
              <a:rPr lang="en-US" sz="3200" dirty="0"/>
            </a:br>
            <a:r>
              <a:rPr lang="en-US" sz="3200" dirty="0"/>
              <a:t>New Branch – Pendleton, SC</a:t>
            </a:r>
            <a:br>
              <a:rPr lang="en-US" sz="3200" dirty="0"/>
            </a:br>
            <a:r>
              <a:rPr lang="en-US" sz="2800" dirty="0"/>
              <a:t>Weekly Photo Update </a:t>
            </a:r>
            <a:br>
              <a:rPr lang="en-US" sz="2800" dirty="0"/>
            </a:br>
            <a:r>
              <a:rPr lang="en-US" sz="2800" dirty="0"/>
              <a:t>Week Ending 03/15/24</a:t>
            </a:r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5680075"/>
            <a:ext cx="233203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D646904-66F4-4E10-5859-3E7CC4D38BF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4800" y="5225727"/>
            <a:ext cx="2819400" cy="13730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050"/>
            <a:ext cx="8229600" cy="792162"/>
          </a:xfrm>
        </p:spPr>
        <p:txBody>
          <a:bodyPr/>
          <a:lstStyle/>
          <a:p>
            <a:pPr algn="l" eaLnBrk="1" hangingPunct="1"/>
            <a:r>
              <a:rPr lang="en-US" dirty="0"/>
              <a:t>This Week’s Activities: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233" y="1295400"/>
            <a:ext cx="8382000" cy="464819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Mobilized the site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Installed silt fence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Removed trees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Cut construction entrance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Removed top-soil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Removed fence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Received storm drain piping on site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5742157"/>
            <a:ext cx="233203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04004BA-9F89-2DC8-4778-35208BB7FC8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4800" y="5363889"/>
            <a:ext cx="2743200" cy="133597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54" y="-11113"/>
            <a:ext cx="8229600" cy="838200"/>
          </a:xfrm>
        </p:spPr>
        <p:txBody>
          <a:bodyPr/>
          <a:lstStyle/>
          <a:p>
            <a:pPr algn="l" eaLnBrk="1" hangingPunct="1"/>
            <a:r>
              <a:rPr lang="en-US" dirty="0"/>
              <a:t>Next Week’s Activities: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0429" y="1525993"/>
            <a:ext cx="8076446" cy="415408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Begin construction on retention pond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Cut and fill with BLE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CEPSCI inspections start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 with Duke Energy for placement of temporary power and trailer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5680075"/>
            <a:ext cx="233203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655B2ED-6E4E-407E-1A10-4091D54F7A9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599" y="5300818"/>
            <a:ext cx="2590801" cy="126175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4">
            <a:extLst>
              <a:ext uri="{FF2B5EF4-FFF2-40B4-BE49-F238E27FC236}">
                <a16:creationId xmlns:a16="http://schemas.microsoft.com/office/drawing/2014/main" id="{A12DA61C-1B23-EBBB-91DA-4AA41B9F208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" y="0"/>
            <a:ext cx="91360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095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">
            <a:extLst>
              <a:ext uri="{FF2B5EF4-FFF2-40B4-BE49-F238E27FC236}">
                <a16:creationId xmlns:a16="http://schemas.microsoft.com/office/drawing/2014/main" id="{0A2EDC92-0223-CF7C-071F-1925A522AB0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" y="0"/>
            <a:ext cx="91360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126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3.jpg3">
            <a:extLst>
              <a:ext uri="{FF2B5EF4-FFF2-40B4-BE49-F238E27FC236}">
                <a16:creationId xmlns:a16="http://schemas.microsoft.com/office/drawing/2014/main" id="{39E16A12-A370-1871-12B9-7B33B4D8C4E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" y="0"/>
            <a:ext cx="91360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841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5">
            <a:extLst>
              <a:ext uri="{FF2B5EF4-FFF2-40B4-BE49-F238E27FC236}">
                <a16:creationId xmlns:a16="http://schemas.microsoft.com/office/drawing/2014/main" id="{2F64DFA0-F24D-B50E-BF82-54F22C29029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" y="0"/>
            <a:ext cx="91360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57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">
            <a:extLst>
              <a:ext uri="{FF2B5EF4-FFF2-40B4-BE49-F238E27FC236}">
                <a16:creationId xmlns:a16="http://schemas.microsoft.com/office/drawing/2014/main" id="{64E8B4F0-1E7E-3364-FE64-071AA46385F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" y="0"/>
            <a:ext cx="91360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376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03C3518-8274-B398-F58C-4B2B6D8943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87290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ClassicPhotoAlbum</Template>
  <TotalTime>17906</TotalTime>
  <Words>72</Words>
  <Application>Microsoft Office PowerPoint</Application>
  <PresentationFormat>On-screen Show (4:3)</PresentationFormat>
  <Paragraphs>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Default Design</vt:lpstr>
      <vt:lpstr>Upstate Federal Credit Union New Branch – Pendleton, SC Weekly Photo Update  Week Ending 03/15/24</vt:lpstr>
      <vt:lpstr>This Week’s Activities:</vt:lpstr>
      <vt:lpstr>Next Week’s Activities: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Heritage Valley Federal Credit Union Cape Horn Branch Weekly Photo Update  Week Ending 11/26/10</dc:title>
  <dc:creator>Dee Sasser</dc:creator>
  <cp:lastModifiedBy>Jason Stein</cp:lastModifiedBy>
  <cp:revision>533</cp:revision>
  <cp:lastPrinted>2017-08-17T18:14:03Z</cp:lastPrinted>
  <dcterms:created xsi:type="dcterms:W3CDTF">2010-11-24T13:08:56Z</dcterms:created>
  <dcterms:modified xsi:type="dcterms:W3CDTF">2024-03-14T17:12:32Z</dcterms:modified>
</cp:coreProperties>
</file>